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0" r:id="rId4"/>
    <p:sldId id="258" r:id="rId5"/>
    <p:sldId id="262" r:id="rId6"/>
    <p:sldId id="263" r:id="rId7"/>
    <p:sldId id="260" r:id="rId8"/>
    <p:sldId id="267" r:id="rId9"/>
    <p:sldId id="268" r:id="rId10"/>
    <p:sldId id="269" r:id="rId11"/>
    <p:sldId id="259" r:id="rId12"/>
    <p:sldId id="261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B758B-E395-4CD3-93C2-F8F13CF73148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2DCDA-D5BB-4DE4-AC4D-1ABDE6316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29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2DCDA-D5BB-4DE4-AC4D-1ABDE6316DF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675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436" y="47324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Název projektu:</a:t>
            </a:r>
            <a:b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1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Prohloubení kvality a účinnosti plánování sociálních služeb v mikroregionu Valašskomeziříčsko-</a:t>
            </a:r>
            <a:r>
              <a:rPr lang="cs-CZ" sz="31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Kelečsko</a:t>
            </a:r>
            <a:endParaRPr lang="cs-CZ" sz="31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4174232"/>
            <a:ext cx="8496944" cy="2639144"/>
          </a:xfrm>
        </p:spPr>
        <p:txBody>
          <a:bodyPr>
            <a:normAutofit/>
          </a:bodyPr>
          <a:lstStyle/>
          <a:p>
            <a:r>
              <a:rPr lang="cs-CZ" dirty="0"/>
              <a:t>Registrační číslo projektu:</a:t>
            </a:r>
          </a:p>
          <a:p>
            <a:r>
              <a:rPr lang="cs-CZ" dirty="0"/>
              <a:t>CZ.03.2.63/0.0/0.0/19_106/0015192</a:t>
            </a:r>
          </a:p>
          <a:p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106. Výzva Operačního programu Zaměstnanost</a:t>
            </a:r>
          </a:p>
        </p:txBody>
      </p:sp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KA07 Evaluace procesu KP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84176"/>
            <a:ext cx="8435280" cy="5213176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Cílem KA je nastavit evaluaci našeho KP, abychom mohli během projektu i po něm trvale zlepšovat procesy, organizace práce, přípravu, realizaci SPRSS, jeho roční aktualizace po projektu a celkové plnění kritérií metodiky plánování SSL.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166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Indikátory projektu: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80500 – počet napsaných a zveřejněných analytických a strategických dokumentů (vč. evaluačních)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 dokument - Střednědobý plán rozvoje sociálních služeb v Mikroregionu Valašskomeziříčsko-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Kelečsko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na roky 2022-2024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60000 – celkový počet účastníků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0 účastníků (musí však probíhat monitoring podpořených osob a případné vykázání účastníků s podporou 40 hodin a více)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937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Průběžný monitoring projektu: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Průběžné zprávy o realizace a žádosti o platbu v následujících termínech: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1. monitorovací období 1.3.2020-31.8.2020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- 30.9.2020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2. monitorovací období 1.9.2020-28.2.2021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31.3.2021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3. monitorovací období 1.3.2021-31.8.2021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- 30.9.2021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4. monitorovací období 1.9.2021-28.2.2022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- 30.4.2022</a:t>
            </a:r>
          </a:p>
        </p:txBody>
      </p:sp>
    </p:spTree>
    <p:extLst>
      <p:ext uri="{BB962C8B-B14F-4D97-AF65-F5344CB8AC3E}">
        <p14:creationId xmlns:p14="http://schemas.microsoft.com/office/powerpoint/2010/main" val="468018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2088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869647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specifikace projektu: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Fyzická realizace projektu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1.3.2020 – 28.2.2022 (24 měsíců)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Ex-ante financování (zálohové)</a:t>
            </a:r>
          </a:p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způsobilé výdaje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2 814 000 Kč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(95 % dotace, 5 % spolufinancování)</a:t>
            </a:r>
          </a:p>
        </p:txBody>
      </p:sp>
    </p:spTree>
    <p:extLst>
      <p:ext uri="{BB962C8B-B14F-4D97-AF65-F5344CB8AC3E}">
        <p14:creationId xmlns:p14="http://schemas.microsoft.com/office/powerpoint/2010/main" val="3760002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Vymezení území: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686800" cy="4857403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ORP Valašské Meziříčí = DSO Mikroregion Valašskomeziříčsko-</a:t>
            </a:r>
            <a:r>
              <a:rPr lang="cs-CZ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Kelečsko</a:t>
            </a:r>
            <a:endParaRPr lang="cs-CZ" sz="2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309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specifikace projektu: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Specifický cíl</a:t>
            </a:r>
          </a:p>
          <a:p>
            <a:pPr marL="457200" lvl="1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Zvýšit kvalitu a udržitelnost systému sociálních služeb, služeb pro rodiny a děti a dalších navazujících služeb podporujících sociální začleňování </a:t>
            </a:r>
          </a:p>
          <a:p>
            <a:pPr marL="457200" lvl="1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cs-CZ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Účel dotace</a:t>
            </a:r>
          </a:p>
          <a:p>
            <a:pPr marL="400050" lvl="1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Zefektivnění a rozvoj komunitního plánování sociálních služeb v mikroregionu Valašskomeziříčsko-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Kelečsko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 vytvoření nového střednědobého plánu rozvoje sociálních služeb pro toto území.</a:t>
            </a:r>
          </a:p>
          <a:p>
            <a:pPr marL="457200" lvl="1" indent="0">
              <a:buNone/>
            </a:pPr>
            <a:endParaRPr lang="cs-CZ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636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Cílové skupiny: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Nestátní neziskové organizace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Osoby sociálně vyloučené a osoby sociálním vyloučením ohrožené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Poskytovatelé a zadavatelé sociálních služeb, služeb pro rodiny a děti a dalších služeb na podporu sociálního začleňování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Zaměstnanci veřejné správy, kteří se věnují sociální, rodinné nebo zdravotní problematice</a:t>
            </a:r>
          </a:p>
        </p:txBody>
      </p:sp>
    </p:spTree>
    <p:extLst>
      <p:ext uri="{BB962C8B-B14F-4D97-AF65-F5344CB8AC3E}">
        <p14:creationId xmlns:p14="http://schemas.microsoft.com/office/powerpoint/2010/main" val="2089599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484" y="87366"/>
            <a:ext cx="7149032" cy="677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589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KLÍČOVÉ AKTIVITY PROJEKTU:</a:t>
            </a:r>
            <a:b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1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KA01 Řízení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lnSpcReduction="10000"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Zajištění činností spojených s řízením projektu v souladu s požadavky poskytovatele dotace a s organizací obsahové náplně projektu. Díky KA budou naplněny formální požadavky na realizaci projektu a zajištěny veškeré podpůrné procesy (nákupy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apod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Cílem KA je oslovit všechny skupiny CS, zapojit je do projektu úměrně k jejím časovým, odborným a jiným možnostem, zanalyzovat a rozvíjet jejich motivaci a revidovat systém práce, procesů, pravomocí a zodpovědností uvnitř organizační struktury našeho KP.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33569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KA02 Oslovení a zapojení CS a revize pravidel fungování KP</a:t>
            </a:r>
          </a:p>
        </p:txBody>
      </p:sp>
    </p:spTree>
    <p:extLst>
      <p:ext uri="{BB962C8B-B14F-4D97-AF65-F5344CB8AC3E}">
        <p14:creationId xmlns:p14="http://schemas.microsoft.com/office/powerpoint/2010/main" val="538557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KA03 Příprava na tvorbu střednědobého plánu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84176"/>
            <a:ext cx="8435280" cy="5213176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Cílem je provést úvodní kroky pro tvorbu SPRSS, tj. zajistit legitimitu jeho tvorby, shromáždění všech podkladů souvisejících se soc. oblastí, specifiky a potřebami obyvatel ORP, pořízení analýz, vyhodnocení zjištěného a zpracování informací do přehledného výstupu (poklad pro KA 04). 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Cílem KA je příprava nového SPRSS (2022-24), jeho projednání se všemi zúčastněnými stranami a schválení politickou reprezentací obcí/DSO. KA pracuje s výstupy KA 03. Schválený SPRSS bude v souladu se zák. 108/2006 Sb. a částí VII. vyhlášky č. 505/2006 Sb..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35010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KA04 Vytvoření a schválení střednědobého plánu</a:t>
            </a:r>
          </a:p>
        </p:txBody>
      </p:sp>
    </p:spTree>
    <p:extLst>
      <p:ext uri="{BB962C8B-B14F-4D97-AF65-F5344CB8AC3E}">
        <p14:creationId xmlns:p14="http://schemas.microsoft.com/office/powerpoint/2010/main" val="68017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KA05 Vzdělávání pro zkvalitnění komunitního plánování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84176"/>
            <a:ext cx="8435280" cy="5213176"/>
          </a:xfrm>
        </p:spPr>
        <p:txBody>
          <a:bodyPr>
            <a:normAutofit fontScale="62500" lnSpcReduction="20000"/>
          </a:bodyPr>
          <a:lstStyle/>
          <a:p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Cílem je posílit kompetentnost a kvalifikaci CS pro jejich zapojení do KP. Během KA definujeme, jakými kompetencemi a znalostmi mají jednotlivé pozice v KP disponovat a proškolíme je v nich (vč. námětu role/odpovědnosti malých obcí jako zadavatele SSL). Díky KA budou CS schopní plnit své role v KP kompetentně a odborně a naše KP bude lépe dosahovat potřebných cílů. 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Cílem této KA je zvýšit povědomí veřejnosti o metodě KP SSL, možnosti se do něj zapojit, jeho smyslu, konkrétních přínosech pro život v ORP a efektivní formou zvyšovat znalost veřejnosti a úřadů (zejm. malých obcí DSO) o SSL v DSO. Díky KA budou místní lidé lépe chápat, proč u nás KP probíhá. Veřejnost i pracovníci obcí budou umět rychleji najít potřebnou pomoc ve vhodné SSL.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3294112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KA06 Podpora povědomí o KP a dostupných sociálních službách </a:t>
            </a:r>
          </a:p>
        </p:txBody>
      </p:sp>
    </p:spTree>
    <p:extLst>
      <p:ext uri="{BB962C8B-B14F-4D97-AF65-F5344CB8AC3E}">
        <p14:creationId xmlns:p14="http://schemas.microsoft.com/office/powerpoint/2010/main" val="32142166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611</Words>
  <Application>Microsoft Office PowerPoint</Application>
  <PresentationFormat>Předvádění na obrazovce (4:3)</PresentationFormat>
  <Paragraphs>67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Název projektu: Prohloubení kvality a účinnosti plánování sociálních služeb v mikroregionu Valašskomeziříčsko-Kelečsko</vt:lpstr>
      <vt:lpstr>Základní specifikace projektu:</vt:lpstr>
      <vt:lpstr>Vymezení území:</vt:lpstr>
      <vt:lpstr>Základní specifikace projektu:</vt:lpstr>
      <vt:lpstr>Cílové skupiny:</vt:lpstr>
      <vt:lpstr>Prezentace aplikace PowerPoint</vt:lpstr>
      <vt:lpstr>KLÍČOVÉ AKTIVITY PROJEKTU: KA01 Řízení projektu</vt:lpstr>
      <vt:lpstr>KA03 Příprava na tvorbu střednědobého plánu</vt:lpstr>
      <vt:lpstr>KA05 Vzdělávání pro zkvalitnění komunitního plánování</vt:lpstr>
      <vt:lpstr>KA07 Evaluace procesu KP</vt:lpstr>
      <vt:lpstr>Indikátory projektu:</vt:lpstr>
      <vt:lpstr>Průběžný monitoring projektu:</vt:lpstr>
      <vt:lpstr>Děkuji za pozornost.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</dc:creator>
  <cp:lastModifiedBy>Pernická Michaela, Mgr.</cp:lastModifiedBy>
  <cp:revision>13</cp:revision>
  <dcterms:created xsi:type="dcterms:W3CDTF">2015-05-26T11:30:55Z</dcterms:created>
  <dcterms:modified xsi:type="dcterms:W3CDTF">2020-09-09T08:18:50Z</dcterms:modified>
</cp:coreProperties>
</file>