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3" r:id="rId6"/>
    <p:sldId id="264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1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C24B7-BA4C-48D0-AFAE-494226ACD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EEF0AC-9C35-4E10-AC50-F4EC3CD5C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BC653E-2A47-4C5E-BDC0-07298E9D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1488AB-6A16-4B42-BDC9-39D538FB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DF6B98-6829-453B-B7BD-814AB731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6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47A82-1641-41F7-B543-C9C42D87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989235-A3F8-4197-817E-582E35D99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D473A0-5B32-4227-B017-22990EA1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71D4D9-C8CE-4895-89F7-2DE93D0C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367CD9-B45E-45FC-A860-5C27545E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58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67B07EE-31BD-488B-B6B2-6F2BC98E8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3C3B1E-B4F1-4ED8-AED6-CB94D5A8B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DF023A-6371-4E47-9F75-AD73A2A5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89BEDC-85BE-4E1D-8122-39959270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FBC575-D3BD-4800-806C-4E8FC5BB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90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47F67-11D9-4B9B-949C-1E3806C3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68AB4-1426-47A1-8C93-12265511C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F62EB-9981-4D29-A25D-D0D93059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AF15AF-91F6-4819-9AF0-C99ABBCA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6BC3CA-AB3D-489D-906A-09E78DCB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96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8A4C4-72C7-4834-8250-54FDFBE0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E6A220-D960-4E64-8DC1-22CBD4BE0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D810BD-EA5F-4276-9536-C1A3C738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219A88-E2DC-4627-835D-F265733D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DE9674-F0DF-4E47-80FD-32B39C22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6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F8918-B83F-4273-B524-6C4EC613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626C6A-0E34-49FA-9399-D3D3132D7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3808CF-9794-478B-804A-80454177D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B38E6A-3DA8-4D7A-A090-2188B7A1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6B0E31-5537-4108-BFD8-7F3B5E3E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848778-AF0D-40BC-A119-E7E60588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9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5F7CF-A2B9-4CD5-A8D1-FEBA10B85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389593-2FA2-46CF-A528-F0676E21B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CEA61D9-1B1C-4121-B0ED-A0DA44460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07C6E0F-A4E3-421A-BF04-4DC667004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F1D01D-915F-4158-9BA5-23F209446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96C1E71-718C-463A-857C-5FEE2498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C1E7CE-F197-48FF-B6D5-3D835851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B8BE7B5-794C-4E78-8986-A971FE20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12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368F0-AE61-41EC-912E-10B0561E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A96329-FEC0-4A4C-8DA5-0A267BC5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6340FA-BE8B-4C94-84CE-A6544EF1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1EAE2A-7672-45EA-BFC8-3963FCEA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42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807FF1-85B9-4B61-A802-47AF3457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6E6C07-7CAF-42A5-85BC-6328B256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689FE5-333E-4B1B-AEDE-51171CCC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15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7E4D6-6E09-4556-96F4-3DEFC6F0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679A0-CB05-489A-B7F4-135D104E6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497709-188F-46D7-A13D-FA2D61250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F26D9F-EBB7-48D5-809D-6E8DCDC0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91F545-56B6-4EB3-9CC1-86ECD9F2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A609FB-7D16-4CCC-8124-505E2921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65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E91F3B-3820-4228-9DB6-269EE29B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CFA698-2333-4C70-8BE4-D9752B6E6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FAB556-0773-467C-B7E1-6495AAE95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7FFDDC-BA9F-48B1-9FA2-3A5B5EF1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0FE827-EC2A-4D0D-8E94-87C129A0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8D10DD-C768-4494-93C9-CFD0854D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26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52F61F8-7881-4756-96C2-DEF43694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2F241B-66A7-4093-B747-C017C655A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206854-87B6-4207-86E3-54EE367BB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0D2C3-8E91-437F-87C4-F1B0802DDFF6}" type="datetimeFigureOut">
              <a:rPr lang="cs-CZ" smtClean="0"/>
              <a:t>23.07.2021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38817C-B3ED-4AE5-BB73-A044EC880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9580AB-0625-416D-A419-29C305FB4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11A8-06A4-48FB-BF36-EB7709AC50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6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280799-EAF3-4D45-AB27-CFC0B9B6A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5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FC76C5-D29D-4316-BFD0-067545520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9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577129-C96B-497D-95D6-198BADFDE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310058-F570-43A0-94FC-EFA8BC09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8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C023AA-B384-45EF-B93B-33AF30A36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1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FCB4C0-D839-4C20-A574-4311996A4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1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7FCDCD-97A6-4947-AC2D-3A6309EAE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1509A1-BB9B-41A6-8972-2295B68C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ED0C92-40EB-460B-A179-5527DD0B3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47E2F1-8738-4310-963E-6BE278C2D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0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6C6FE7-AC65-41AC-92F4-217D63B91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9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CD03015-7B92-47A6-9273-24D55037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5A18C0-CCDD-4FE7-9311-1070AA596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DA7385-A9BA-415E-BFD5-CBC8F1A9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2B8E1B-BC01-4AB3-B153-A20DF63A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BEE908-A203-4C00-83B3-FADE6F5F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0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2F9CEF-906B-43FE-9C47-DEBC12927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AE6094-351B-4FCE-B839-03AA8C3A6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8B29EA-E045-4B8B-83D4-DCA68C596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6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3A4038-C501-4C25-BFFA-3F6AEB745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5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FA825A-25E4-40BA-A6E9-46FAA936A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9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1B480D-B73A-467F-8424-58359E97A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22DD295-9C3A-4F11-B671-04D4AF495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AAE713-1E14-4A0C-B720-A2AAE9DF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A25480-DAB0-427B-A907-B08D14DCF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9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BA61CFA-0D8E-4975-868E-BD43E9380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E4F15B-A794-4213-9E70-EC9C87D98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CDE8E-F279-4FE5-AF42-385A39DFB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40D8B8-83E4-4684-B935-A00C28717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0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C60CC2-F58F-4147-83F2-A71B1A84B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8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0442AC-0951-45F7-BD56-90758272B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5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25787-6DD6-46D6-A1D2-011B26764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3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71908E-5581-42BB-AEB2-14BD925E3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4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8F93477-84F2-4A45-8DA1-396F4452F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2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AF86BA-0276-4679-8E4F-DA64F556B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E70FCA-F2D4-4FE1-B9DD-EF3C62DBC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9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456E16-29C6-4429-9073-C9AC704E6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5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69615D-DA61-4950-A513-C012A76BE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1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CA253D-483A-4958-A2EC-2D70A356D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7B4DBB-E047-4F49-BDFE-5F92701AF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9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7622AFE-CD84-49C1-BE5C-47E7CE2E4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7ABCD4-655D-4682-BCEA-85CB13AF6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A9EAEE0-D4C9-40CA-A93E-B17B42FBE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44627D-53D9-4470-8718-5A57783F1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5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757071-36B7-49C2-91B5-E4BDF0320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8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1BA0E6F-EA69-40C5-91D0-7BF18530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36E239-5A0A-4B41-BD4D-B96EBFE89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8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2F81BB-F09D-4FE2-9AE2-43F834C0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1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0D2C343-7AE9-47AB-9AB6-E9F37CA8D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975"/>
            <a:ext cx="12192000" cy="5480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5E5C9A7-2C8C-4BA7-BEAC-172EEE9EA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4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CC4CA81-6BAF-442A-83DF-B754AEB68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-23431"/>
            <a:ext cx="15361920" cy="69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2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0</Words>
  <Application>Microsoft Office PowerPoint</Application>
  <PresentationFormat>Širokoúhlá obrazovka</PresentationFormat>
  <Paragraphs>0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Foltýn</dc:creator>
  <cp:lastModifiedBy>Jan Foltýn</cp:lastModifiedBy>
  <cp:revision>17</cp:revision>
  <dcterms:created xsi:type="dcterms:W3CDTF">2021-07-23T11:14:31Z</dcterms:created>
  <dcterms:modified xsi:type="dcterms:W3CDTF">2021-07-26T10:22:20Z</dcterms:modified>
</cp:coreProperties>
</file>